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Caveat"/>
      <p:regular r:id="rId10"/>
      <p:bold r:id="rId11"/>
    </p:embeddedFont>
    <p:embeddedFont>
      <p:font typeface="Lobster"/>
      <p:regular r:id="rId12"/>
    </p:embeddedFont>
    <p:embeddedFont>
      <p:font typeface="Arial Narrow"/>
      <p:regular r:id="rId13"/>
      <p:bold r:id="rId14"/>
      <p:italic r:id="rId15"/>
      <p:boldItalic r:id="rId16"/>
    </p:embeddedFont>
    <p:embeddedFont>
      <p:font typeface="Comfortaa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aveat-bold.fntdata"/><Relationship Id="rId10" Type="http://schemas.openxmlformats.org/officeDocument/2006/relationships/font" Target="fonts/Caveat-regular.fntdata"/><Relationship Id="rId13" Type="http://schemas.openxmlformats.org/officeDocument/2006/relationships/font" Target="fonts/ArialNarrow-regular.fntdata"/><Relationship Id="rId12" Type="http://schemas.openxmlformats.org/officeDocument/2006/relationships/font" Target="fonts/Lobster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ArialNarrow-italic.fntdata"/><Relationship Id="rId14" Type="http://schemas.openxmlformats.org/officeDocument/2006/relationships/font" Target="fonts/ArialNarrow-bold.fntdata"/><Relationship Id="rId17" Type="http://schemas.openxmlformats.org/officeDocument/2006/relationships/font" Target="fonts/Comfortaa-regular.fntdata"/><Relationship Id="rId16" Type="http://schemas.openxmlformats.org/officeDocument/2006/relationships/font" Target="fonts/ArialNarrow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Comfortaa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d2d0548f2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d2d0548f2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d2d054a3f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d2d054a3f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d2d054a3f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d2d054a3f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d2d054a3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d2d054a3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d2d054a3f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d2d054a3f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749725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Enter text here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1058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Enter text here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461863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Enter text here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8471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Enter text here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71740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Enter text here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758475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105800" y="40604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Come to the Carpet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Criss Cross Applesauce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Dr. Jean’s Rules Rap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Learn Letter Sounds A-Z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1-2 Buckle My Shoe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I’m a Little Teapot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7174000" y="2869863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749725" y="13761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" sz="9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become more independent. I can recognize and find my name and cubby.  I can put my stuff away.  I can choose an activity and friends to play with.  </a:t>
            </a:r>
            <a:endParaRPr sz="900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1749725" y="257512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work with my friends and clean up and put things away then come to the carpet and get ready to learn altogether.</a:t>
            </a:r>
            <a:endParaRPr sz="1200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749725" y="37740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sit on my spot on the carpet.  I can listen to my teacher.  I can keep my hands to myself.  I can participate and learn.</a:t>
            </a:r>
            <a:endParaRPr sz="1200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691400" y="129875"/>
            <a:ext cx="25011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Wk# 1 -- Aug. 17-21, 2020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The Kissing Hand; Rules &amp; Routines; Health &amp; Safety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27650" y="13761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Arrival &amp; Free Play</a:t>
            </a:r>
            <a:endParaRPr sz="1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8:40-9:40</a:t>
            </a:r>
            <a:r>
              <a:rPr lang="en" sz="1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1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29600" y="25751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Clean Up</a:t>
            </a:r>
            <a:endParaRPr sz="1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9:40-9:45</a:t>
            </a:r>
            <a:endParaRPr sz="1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98500" y="37740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Community Carpet Time </a:t>
            </a:r>
            <a:endParaRPr sz="17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9:45-10:10</a:t>
            </a:r>
            <a:endParaRPr sz="17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1778900" y="406050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Come to the Carpet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Criss Cross Applesauce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Dr. Jean’s Rules Rap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Learn Letter Sounds A-Z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1-2  Buckle My Shoe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4476450" y="40604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Come to the Carpet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Criss Cross Applesauce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Dr. Jean’s Rules Rap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Zoo Phonics with flashcards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Hickory DIckory Dock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Hey DIddle Diddle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7174000" y="40770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Come to the Carpet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Criss Cross Applesauce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Dr. Jean’s Rules Rap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Go Letters Dr. Jean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1-2 Buckle My Shoe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I’m a Little Teapot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803350" y="406050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Come to the Carpet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Criss Cross Applesauce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Dr. Jean’s Rules Rap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Go Letters Dr. Jean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Hickory DIckory Dock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Hey Diddle Diddle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/>
        </p:nvSpPr>
        <p:spPr>
          <a:xfrm>
            <a:off x="1749725" y="1679250"/>
            <a:ext cx="6751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Outside on Playground </a:t>
            </a:r>
            <a:endParaRPr sz="1200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(if there’s inclement weather then do rainy day boxes inside the classroom)</a:t>
            </a:r>
            <a:endParaRPr i="1" sz="1000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5816000" y="16430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1758475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Mini Literacy Lesson 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Read Aloud 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Class Discussion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3121350" y="28984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Mini Math Lesson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3105800" y="40604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4484213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Mini Literacy Lesson 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Name of the Day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5847100" y="28984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Mini Social Skills Lesson + Class Discussion / Anchor Chart 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5" name="Google Shape;85;p14"/>
          <p:cNvSpPr txBox="1"/>
          <p:nvPr/>
        </p:nvSpPr>
        <p:spPr>
          <a:xfrm>
            <a:off x="7174000" y="2869863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Mini Science / Social Studies Lesson -- use Weekly Reader + Class Discussion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6" name="Google Shape;86;p14"/>
          <p:cNvSpPr txBox="1"/>
          <p:nvPr/>
        </p:nvSpPr>
        <p:spPr>
          <a:xfrm>
            <a:off x="1749725" y="13761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 </a:t>
            </a:r>
            <a:r>
              <a:rPr lang="en" sz="11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play with my friends and share the equipment.  I can play on the equipment correctly.  I can line up when it’s time to go in.</a:t>
            </a:r>
            <a:endParaRPr sz="1100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7" name="Google Shape;87;p14"/>
          <p:cNvSpPr txBox="1"/>
          <p:nvPr/>
        </p:nvSpPr>
        <p:spPr>
          <a:xfrm>
            <a:off x="1749725" y="257512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listen, learn, and participate in mini literacy, math, social skills, science, and social studies lessons.  </a:t>
            </a:r>
            <a:endParaRPr sz="1200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8" name="Google Shape;88;p14"/>
          <p:cNvSpPr txBox="1"/>
          <p:nvPr/>
        </p:nvSpPr>
        <p:spPr>
          <a:xfrm>
            <a:off x="1749725" y="37574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eat lunch and clean up my mess when I’m done.  I can line up and walk to and from lunch and recess.  I can keep my hands to myself and be nice to my neighbors.</a:t>
            </a:r>
            <a:r>
              <a:rPr lang="en" sz="9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9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9" name="Google Shape;89;p14"/>
          <p:cNvSpPr txBox="1"/>
          <p:nvPr/>
        </p:nvSpPr>
        <p:spPr>
          <a:xfrm>
            <a:off x="1691400" y="129875"/>
            <a:ext cx="25011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Wk# -- , 2020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627650" y="13761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Morning Recess</a:t>
            </a:r>
            <a:endParaRPr sz="1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10:10-10:40</a:t>
            </a:r>
            <a:r>
              <a:rPr lang="en" sz="1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1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629600" y="25751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Mini Lessons</a:t>
            </a:r>
            <a:endParaRPr sz="1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10:40-10:55</a:t>
            </a:r>
            <a:endParaRPr sz="1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598500" y="37740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Lunch </a:t>
            </a:r>
            <a:endParaRPr sz="17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11:00-11:30</a:t>
            </a:r>
            <a:r>
              <a:rPr lang="en" sz="17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Afternoon Recess</a:t>
            </a:r>
            <a:endParaRPr sz="17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11:30-noon</a:t>
            </a:r>
            <a:endParaRPr sz="13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1735150" y="4101900"/>
            <a:ext cx="66924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Cafeteria &amp; Outside on Playground </a:t>
            </a:r>
            <a:endParaRPr sz="1200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(if there’s inclement weather then do rainy day boxes inside the classroom)</a:t>
            </a:r>
            <a:endParaRPr i="1" sz="1000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/>
        </p:nvSpPr>
        <p:spPr>
          <a:xfrm>
            <a:off x="1749725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Review ABCs with Sesame Street song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0" name="Google Shape;100;p15"/>
          <p:cNvSpPr txBox="1"/>
          <p:nvPr/>
        </p:nvSpPr>
        <p:spPr>
          <a:xfrm>
            <a:off x="31058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The Singing Walrus Shapes Song 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Pick a Shape Game 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1" name="Google Shape;101;p15"/>
          <p:cNvSpPr txBox="1"/>
          <p:nvPr/>
        </p:nvSpPr>
        <p:spPr>
          <a:xfrm>
            <a:off x="4461863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Color Word Songs as many as we can fit it!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Color Monster Game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2" name="Google Shape;102;p15"/>
          <p:cNvSpPr txBox="1"/>
          <p:nvPr/>
        </p:nvSpPr>
        <p:spPr>
          <a:xfrm>
            <a:off x="58471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The Numeral Song with “air writers”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3" name="Google Shape;103;p15"/>
          <p:cNvSpPr txBox="1"/>
          <p:nvPr/>
        </p:nvSpPr>
        <p:spPr>
          <a:xfrm>
            <a:off x="71740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Who Took the Cookies from the Cookie Jar Name Activity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1758475" y="2869875"/>
            <a:ext cx="2674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Library -2- Thematic Unit Books 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Shannon -4- Monday - PK Hat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Tuesday - Handprint Raccoon Poem 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5" name="Google Shape;105;p15"/>
          <p:cNvSpPr txBox="1"/>
          <p:nvPr/>
        </p:nvSpPr>
        <p:spPr>
          <a:xfrm>
            <a:off x="3105800" y="40604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4484213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Lobster"/>
                <a:ea typeface="Lobster"/>
                <a:cs typeface="Lobster"/>
                <a:sym typeface="Lobster"/>
              </a:rPr>
              <a:t>NO Work Stations because it’s Early Out Day </a:t>
            </a:r>
            <a:endParaRPr sz="1300"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1749725" y="13761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 </a:t>
            </a:r>
            <a:r>
              <a:rPr lang="en" sz="7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enjoy engaging Smart Board Activities while cooling down or warming up from being at recess.  I will go to the bathroom and wash my hands.  I will participate in smart board activities.  </a:t>
            </a:r>
            <a:endParaRPr sz="700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1749725" y="257512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</a:t>
            </a:r>
            <a:r>
              <a:rPr lang="en" sz="7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 can work with my work station buddy.  I can share and communicate.  I can clean up.  I can put my papers away.  I can learn the chart and move around.  I can follow instructions.  I can learn and grow!</a:t>
            </a:r>
            <a:endParaRPr sz="7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1691400" y="129875"/>
            <a:ext cx="25011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Wk# --  2020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0" name="Google Shape;110;p15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...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1" name="Google Shape;111;p15"/>
          <p:cNvSpPr txBox="1"/>
          <p:nvPr/>
        </p:nvSpPr>
        <p:spPr>
          <a:xfrm>
            <a:off x="627650" y="13761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Smart Board Activity</a:t>
            </a:r>
            <a:endParaRPr sz="1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noon-12:45</a:t>
            </a:r>
            <a:r>
              <a:rPr lang="en" sz="1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1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629600" y="25751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Work Stations / Center Rotations with Buddy </a:t>
            </a:r>
            <a:endParaRPr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12:15-1:15</a:t>
            </a:r>
            <a:endParaRPr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3" name="Google Shape;113;p15"/>
          <p:cNvSpPr txBox="1"/>
          <p:nvPr/>
        </p:nvSpPr>
        <p:spPr>
          <a:xfrm>
            <a:off x="629600" y="37740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Work Stations cont’d.</a:t>
            </a:r>
            <a:endParaRPr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4" name="Google Shape;114;p15"/>
          <p:cNvSpPr txBox="1"/>
          <p:nvPr/>
        </p:nvSpPr>
        <p:spPr>
          <a:xfrm>
            <a:off x="4484213" y="411032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Lobster"/>
                <a:ea typeface="Lobster"/>
                <a:cs typeface="Lobster"/>
                <a:sym typeface="Lobster"/>
              </a:rPr>
              <a:t>NO Work Stations because it’s Early Out Day </a:t>
            </a:r>
            <a:endParaRPr sz="1300"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15" name="Google Shape;115;p15"/>
          <p:cNvSpPr txBox="1"/>
          <p:nvPr/>
        </p:nvSpPr>
        <p:spPr>
          <a:xfrm>
            <a:off x="1750700" y="4110325"/>
            <a:ext cx="27120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Math -2- Sort Colored People Manipulatives with Numbers on them 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Literacy -2- Trace the Bus &amp; Color 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6" name="Google Shape;116;p15"/>
          <p:cNvSpPr txBox="1"/>
          <p:nvPr/>
        </p:nvSpPr>
        <p:spPr>
          <a:xfrm>
            <a:off x="5807675" y="2894788"/>
            <a:ext cx="2674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Library -2- Thematic Unit Books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Shannon -4- Thursday Welcome Color Sheet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Friday - Handprint Memory Poem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7" name="Google Shape;117;p15"/>
          <p:cNvSpPr txBox="1"/>
          <p:nvPr/>
        </p:nvSpPr>
        <p:spPr>
          <a:xfrm>
            <a:off x="5769875" y="4110350"/>
            <a:ext cx="27120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Math -2- Counting &amp; Coloring with Chester 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Literacy -2- Trace the R for Racoon &amp; Color 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 txBox="1"/>
          <p:nvPr/>
        </p:nvSpPr>
        <p:spPr>
          <a:xfrm>
            <a:off x="1758475" y="2869875"/>
            <a:ext cx="27120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Teacher Table -2- Journal Self Portraits 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BIG Carpet -2- BIG Bus Puzzle 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3105800" y="40604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4" name="Google Shape;124;p16"/>
          <p:cNvSpPr txBox="1"/>
          <p:nvPr/>
        </p:nvSpPr>
        <p:spPr>
          <a:xfrm>
            <a:off x="4484213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Lobster"/>
                <a:ea typeface="Lobster"/>
                <a:cs typeface="Lobster"/>
                <a:sym typeface="Lobster"/>
              </a:rPr>
              <a:t>NO Work Stations because it’s Early Out Day </a:t>
            </a:r>
            <a:endParaRPr sz="1300"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25" name="Google Shape;125;p16"/>
          <p:cNvSpPr txBox="1"/>
          <p:nvPr/>
        </p:nvSpPr>
        <p:spPr>
          <a:xfrm>
            <a:off x="1691400" y="129875"/>
            <a:ext cx="25011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Wk# --  2020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6" name="Google Shape;126;p16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...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7" name="Google Shape;127;p16"/>
          <p:cNvSpPr txBox="1"/>
          <p:nvPr/>
        </p:nvSpPr>
        <p:spPr>
          <a:xfrm>
            <a:off x="629600" y="25751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Work Stations cont’d.</a:t>
            </a:r>
            <a:endParaRPr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8" name="Google Shape;128;p16"/>
          <p:cNvSpPr txBox="1"/>
          <p:nvPr/>
        </p:nvSpPr>
        <p:spPr>
          <a:xfrm>
            <a:off x="629600" y="13844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Work Stations cont’d.</a:t>
            </a:r>
            <a:endParaRPr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9" name="Google Shape;129;p16"/>
          <p:cNvSpPr txBox="1"/>
          <p:nvPr/>
        </p:nvSpPr>
        <p:spPr>
          <a:xfrm>
            <a:off x="4484213" y="167092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Lobster"/>
                <a:ea typeface="Lobster"/>
                <a:cs typeface="Lobster"/>
                <a:sym typeface="Lobster"/>
              </a:rPr>
              <a:t>NO Work Stations because it’s Early Out Day </a:t>
            </a:r>
            <a:endParaRPr sz="1300"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30" name="Google Shape;130;p16"/>
          <p:cNvSpPr txBox="1"/>
          <p:nvPr/>
        </p:nvSpPr>
        <p:spPr>
          <a:xfrm>
            <a:off x="598500" y="37740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Afternoon Snack</a:t>
            </a:r>
            <a:endParaRPr sz="17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1:15-1:30</a:t>
            </a:r>
            <a:endParaRPr sz="17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1" name="Google Shape;131;p16"/>
          <p:cNvSpPr txBox="1"/>
          <p:nvPr/>
        </p:nvSpPr>
        <p:spPr>
          <a:xfrm>
            <a:off x="1749725" y="4117650"/>
            <a:ext cx="6751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Wash Up -- Eat &amp; Drink -- Clean Up &amp; Toss Trash</a:t>
            </a:r>
            <a:endParaRPr sz="1600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32" name="Google Shape;132;p16"/>
          <p:cNvSpPr txBox="1"/>
          <p:nvPr/>
        </p:nvSpPr>
        <p:spPr>
          <a:xfrm>
            <a:off x="1749725" y="37740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eat and drink at snack time.  I can wash up before and after snack.  I can toss my trash. 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3" name="Google Shape;133;p16"/>
          <p:cNvSpPr txBox="1"/>
          <p:nvPr/>
        </p:nvSpPr>
        <p:spPr>
          <a:xfrm>
            <a:off x="1794450" y="1667875"/>
            <a:ext cx="2638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Home &amp; Living -4- Play &amp; Pretend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Blocks -2- Build &amp; Create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4" name="Google Shape;134;p16"/>
          <p:cNvSpPr txBox="1"/>
          <p:nvPr/>
        </p:nvSpPr>
        <p:spPr>
          <a:xfrm>
            <a:off x="5862700" y="1670925"/>
            <a:ext cx="2638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Home &amp; Living -4- Play &amp; Pretend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Blocks -2- Build &amp; Create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5" name="Google Shape;135;p16"/>
          <p:cNvSpPr txBox="1"/>
          <p:nvPr/>
        </p:nvSpPr>
        <p:spPr>
          <a:xfrm>
            <a:off x="5788775" y="2894288"/>
            <a:ext cx="27120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Teacher Table -2- Story Telling with ABC Soft Blocks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BIG Carpet -2- BIG Bus Puzzle or Light Box with Legos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7"/>
          <p:cNvSpPr txBox="1"/>
          <p:nvPr/>
        </p:nvSpPr>
        <p:spPr>
          <a:xfrm>
            <a:off x="1749725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1" name="Google Shape;141;p17"/>
          <p:cNvSpPr txBox="1"/>
          <p:nvPr/>
        </p:nvSpPr>
        <p:spPr>
          <a:xfrm>
            <a:off x="4461863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2" name="Google Shape;142;p17"/>
          <p:cNvSpPr txBox="1"/>
          <p:nvPr/>
        </p:nvSpPr>
        <p:spPr>
          <a:xfrm>
            <a:off x="58471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3" name="Google Shape;143;p17"/>
          <p:cNvSpPr txBox="1"/>
          <p:nvPr/>
        </p:nvSpPr>
        <p:spPr>
          <a:xfrm>
            <a:off x="71740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4" name="Google Shape;144;p17"/>
          <p:cNvSpPr txBox="1"/>
          <p:nvPr/>
        </p:nvSpPr>
        <p:spPr>
          <a:xfrm>
            <a:off x="1758475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5" name="Google Shape;145;p17"/>
          <p:cNvSpPr txBox="1"/>
          <p:nvPr/>
        </p:nvSpPr>
        <p:spPr>
          <a:xfrm>
            <a:off x="3121350" y="28984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6" name="Google Shape;146;p17"/>
          <p:cNvSpPr txBox="1"/>
          <p:nvPr/>
        </p:nvSpPr>
        <p:spPr>
          <a:xfrm>
            <a:off x="1749725" y="41176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obster"/>
                <a:ea typeface="Lobster"/>
                <a:cs typeface="Lobster"/>
                <a:sym typeface="Lobster"/>
              </a:rPr>
              <a:t>PK </a:t>
            </a:r>
            <a:endParaRPr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obster"/>
                <a:ea typeface="Lobster"/>
                <a:cs typeface="Lobster"/>
                <a:sym typeface="Lobster"/>
              </a:rPr>
              <a:t>Grade Level </a:t>
            </a:r>
            <a:endParaRPr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obster"/>
                <a:ea typeface="Lobster"/>
                <a:cs typeface="Lobster"/>
                <a:sym typeface="Lobster"/>
              </a:rPr>
              <a:t>Mtg.</a:t>
            </a:r>
            <a:endParaRPr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47" name="Google Shape;147;p17"/>
          <p:cNvSpPr txBox="1"/>
          <p:nvPr/>
        </p:nvSpPr>
        <p:spPr>
          <a:xfrm>
            <a:off x="5847100" y="41176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8" name="Google Shape;148;p17"/>
          <p:cNvSpPr txBox="1"/>
          <p:nvPr/>
        </p:nvSpPr>
        <p:spPr>
          <a:xfrm>
            <a:off x="4484213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9" name="Google Shape;149;p17"/>
          <p:cNvSpPr txBox="1"/>
          <p:nvPr/>
        </p:nvSpPr>
        <p:spPr>
          <a:xfrm>
            <a:off x="5847100" y="28984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0" name="Google Shape;150;p17"/>
          <p:cNvSpPr txBox="1"/>
          <p:nvPr/>
        </p:nvSpPr>
        <p:spPr>
          <a:xfrm>
            <a:off x="7174000" y="2869863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1" name="Google Shape;151;p17"/>
          <p:cNvSpPr txBox="1"/>
          <p:nvPr/>
        </p:nvSpPr>
        <p:spPr>
          <a:xfrm>
            <a:off x="7174025" y="406050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2" name="Google Shape;152;p17"/>
          <p:cNvSpPr txBox="1"/>
          <p:nvPr/>
        </p:nvSpPr>
        <p:spPr>
          <a:xfrm>
            <a:off x="1749725" y="13761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 </a:t>
            </a:r>
            <a:r>
              <a:rPr lang="en" sz="10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pack up my backpack and put on my jacket.  I can sit on my square on the carpet and be kind to my neighbors.  I can listen and learn.  </a:t>
            </a:r>
            <a:endParaRPr sz="1000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53" name="Google Shape;153;p17"/>
          <p:cNvSpPr txBox="1"/>
          <p:nvPr/>
        </p:nvSpPr>
        <p:spPr>
          <a:xfrm>
            <a:off x="1749725" y="257512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line up and follow instructions of where to go and what to do from my teachers.  I can be happy to go home!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4" name="Google Shape;154;p17"/>
          <p:cNvSpPr txBox="1"/>
          <p:nvPr/>
        </p:nvSpPr>
        <p:spPr>
          <a:xfrm>
            <a:off x="1749725" y="37740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plan awesome opportunities to learn and grow and be flexible as changes inevitably come.</a:t>
            </a: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5" name="Google Shape;155;p17"/>
          <p:cNvSpPr txBox="1"/>
          <p:nvPr/>
        </p:nvSpPr>
        <p:spPr>
          <a:xfrm>
            <a:off x="1691400" y="129875"/>
            <a:ext cx="25011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Wk# --  2020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6" name="Google Shape;156;p17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7" name="Google Shape;157;p17"/>
          <p:cNvSpPr txBox="1"/>
          <p:nvPr/>
        </p:nvSpPr>
        <p:spPr>
          <a:xfrm>
            <a:off x="627650" y="13761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Pack Up &amp; Get Ready to Go Home Daily Review</a:t>
            </a:r>
            <a:endParaRPr sz="15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1:30-1:55</a:t>
            </a:r>
            <a:endParaRPr sz="16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8" name="Google Shape;158;p17"/>
          <p:cNvSpPr txBox="1"/>
          <p:nvPr/>
        </p:nvSpPr>
        <p:spPr>
          <a:xfrm>
            <a:off x="629600" y="25751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Dismissal</a:t>
            </a:r>
            <a:endParaRPr sz="16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2:00-2:30</a:t>
            </a:r>
            <a:r>
              <a:rPr lang="en" sz="16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" sz="16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16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9" name="Google Shape;159;p17"/>
          <p:cNvSpPr txBox="1"/>
          <p:nvPr/>
        </p:nvSpPr>
        <p:spPr>
          <a:xfrm>
            <a:off x="598500" y="37740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Teacher Planning</a:t>
            </a:r>
            <a:endParaRPr sz="17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2:30-3:40</a:t>
            </a:r>
            <a:endParaRPr sz="17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